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4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2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9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654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4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43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993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01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77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8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9AC6C-5614-4247-A912-A2D6C97D34B8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92740-0201-419B-8001-FAF57120D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6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Phim Hoạt Hình Màu Xanh Văn Minh Giao ThôngẢnh Nền, Giao Thông, Lịch,  Cartoon Hình nền Vector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4" y="19050"/>
            <a:ext cx="9121775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33600" y="1066800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1)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057" y="4572000"/>
            <a:ext cx="20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Cấm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00" y="1447800"/>
            <a:ext cx="3100699" cy="31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76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62" y="228600"/>
            <a:ext cx="855933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9862" y="3352800"/>
            <a:ext cx="8787938" cy="3276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cấm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- Ý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cấm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chấp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45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304800"/>
            <a:ext cx="6705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TRÒ CHƠI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Phân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loại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biển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báo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00B050"/>
                </a:solidFill>
                <a:latin typeface="HP001 4 hàng" pitchFamily="34" charset="0"/>
                <a:cs typeface="Times New Roman" pitchFamily="18" charset="0"/>
              </a:rPr>
              <a:t>  </a:t>
            </a:r>
          </a:p>
          <a:p>
            <a:endParaRPr lang="en-US" sz="3200" b="1" dirty="0">
              <a:solidFill>
                <a:srgbClr val="00B05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70" y="1524000"/>
            <a:ext cx="211455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294909"/>
            <a:ext cx="21050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321080"/>
            <a:ext cx="1582144" cy="156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7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02" y="3621778"/>
            <a:ext cx="1368331" cy="134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53" y="1219200"/>
            <a:ext cx="1563081" cy="1596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7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140" y="5333026"/>
            <a:ext cx="1475509" cy="149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9" y="5333026"/>
            <a:ext cx="1493243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9" y="666766"/>
            <a:ext cx="1772141" cy="27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868410" y="1812905"/>
            <a:ext cx="1632460" cy="10030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447800" y="4396746"/>
            <a:ext cx="2053070" cy="124205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3"/>
          </p:cNvCxnSpPr>
          <p:nvPr/>
        </p:nvCxnSpPr>
        <p:spPr>
          <a:xfrm flipV="1">
            <a:off x="1570242" y="3124200"/>
            <a:ext cx="1930628" cy="29517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615420" y="2065997"/>
            <a:ext cx="1930628" cy="29517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679064" y="3194168"/>
            <a:ext cx="1632460" cy="10030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54199" y="5017773"/>
            <a:ext cx="2053070" cy="124205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ình ảnh Nền Giao Thông, Giao Thông Vector Nền Và Tập Tin Tải về Miễn Phí |  Pngtr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55"/>
            <a:ext cx="9144000" cy="684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"/>
            <a:ext cx="876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23201" y="164812"/>
            <a:ext cx="40975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90600" y="1371600"/>
            <a:ext cx="6612197" cy="2209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3581400"/>
            <a:ext cx="381000" cy="198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24600" y="3581400"/>
            <a:ext cx="381000" cy="198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74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62200" y="762000"/>
            <a:ext cx="38331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8664" y="1828800"/>
            <a:ext cx="6678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13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9144000" cy="686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53691" y="533400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114800" y="1219200"/>
            <a:ext cx="4648200" cy="16764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4416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-1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72242"/>
            <a:ext cx="3429000" cy="338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5484167"/>
            <a:ext cx="5038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vượt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68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-1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59" y="1633103"/>
            <a:ext cx="295448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7924" y="5257800"/>
            <a:ext cx="2258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buýt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97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2986486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4950812"/>
            <a:ext cx="4222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44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1104900"/>
            <a:ext cx="2382982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314" y="838200"/>
            <a:ext cx="2986486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518" y="34636"/>
            <a:ext cx="295448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81000" y="3733800"/>
            <a:ext cx="8593282" cy="2819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v"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  Ý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2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7518" y="4719979"/>
            <a:ext cx="1792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Cấm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môtô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606" y="1447800"/>
            <a:ext cx="2951018" cy="298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95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op 100 hình nền Powerpoint đẹp và chất lượng nhất-Tin học Thái Bình - Học  trực tuyến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6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/>
          <p:cNvSpPr/>
          <p:nvPr/>
        </p:nvSpPr>
        <p:spPr>
          <a:xfrm>
            <a:off x="2057400" y="152400"/>
            <a:ext cx="3352800" cy="838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9583" y="4572000"/>
            <a:ext cx="3262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Cấm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7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36578"/>
            <a:ext cx="2736661" cy="2692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7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241</Words>
  <Application>Microsoft Office PowerPoint</Application>
  <PresentationFormat>On-screen Show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Hau nguyen</cp:lastModifiedBy>
  <cp:revision>10</cp:revision>
  <dcterms:created xsi:type="dcterms:W3CDTF">2021-12-04T13:19:51Z</dcterms:created>
  <dcterms:modified xsi:type="dcterms:W3CDTF">2021-12-05T05:55:25Z</dcterms:modified>
</cp:coreProperties>
</file>